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Playfair Display"/>
      <p:regular r:id="rId17"/>
      <p:bold r:id="rId18"/>
      <p:italic r:id="rId19"/>
      <p:boldItalic r:id="rId20"/>
    </p:embeddedFont>
    <p:embeddedFont>
      <p:font typeface="Lato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5" roundtripDataSignature="AMtx7mjuXxs1ZBBD5U+I2tm52xZBGuCX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layfairDisplay-boldItalic.fntdata"/><Relationship Id="rId22" Type="http://schemas.openxmlformats.org/officeDocument/2006/relationships/font" Target="fonts/Lato-bold.fntdata"/><Relationship Id="rId21" Type="http://schemas.openxmlformats.org/officeDocument/2006/relationships/font" Target="fonts/Lato-regular.fntdata"/><Relationship Id="rId24" Type="http://schemas.openxmlformats.org/officeDocument/2006/relationships/font" Target="fonts/Lato-boldItalic.fntdata"/><Relationship Id="rId23" Type="http://schemas.openxmlformats.org/officeDocument/2006/relationships/font" Target="fonts/Lat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PlayfairDisplay-regular.fntdata"/><Relationship Id="rId16" Type="http://schemas.openxmlformats.org/officeDocument/2006/relationships/slide" Target="slides/slide11.xml"/><Relationship Id="rId19" Type="http://schemas.openxmlformats.org/officeDocument/2006/relationships/font" Target="fonts/PlayfairDisplay-italic.fntdata"/><Relationship Id="rId18" Type="http://schemas.openxmlformats.org/officeDocument/2006/relationships/font" Target="fonts/PlayfairDis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" name="Google Shape;5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" name="Google Shape;6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" name="Google Shape;7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3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3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" name="Google Shape;13;p13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7" name="Google Shape;17;p14"/>
          <p:cNvSpPr txBox="1"/>
          <p:nvPr>
            <p:ph idx="1" type="body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8" name="Google Shape;18;p1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1" name="Google Shape;21;p1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2" name="Google Shape;22;p1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1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6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" name="Google Shape;26;p16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16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8" name="Google Shape;28;p16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9" name="Google Shape;29;p16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" name="Google Shape;30;p1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7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17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4" name="Google Shape;34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8" name="Google Shape;38;p1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9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41" name="Google Shape;41;p1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0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4" name="Google Shape;44;p2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1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2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2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22"/>
          <p:cNvSpPr txBox="1"/>
          <p:nvPr>
            <p:ph hasCustomPrompt="1" type="title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22"/>
          <p:cNvSpPr txBox="1"/>
          <p:nvPr>
            <p:ph idx="1" type="body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coral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i="0" sz="32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i="0" sz="32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i="0" sz="32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i="0" sz="32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i="0" sz="32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i="0" sz="32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i="0" sz="32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i="0" sz="32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i="0" sz="32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b="0" i="0" sz="18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b="0" i="0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learningapps.org/12338664" TargetMode="External"/><Relationship Id="rId4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learningapps.org/9033821" TargetMode="External"/><Relationship Id="rId4" Type="http://schemas.openxmlformats.org/officeDocument/2006/relationships/hyperlink" Target="https://learningapps.org/9033821" TargetMode="External"/><Relationship Id="rId5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learningapps.org/244081" TargetMode="External"/><Relationship Id="rId4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learningapps.org/21201916" TargetMode="External"/><Relationship Id="rId4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learningapps.org/33069700" TargetMode="External"/><Relationship Id="rId4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learningapps.org/6657358" TargetMode="External"/><Relationship Id="rId4" Type="http://schemas.openxmlformats.org/officeDocument/2006/relationships/image" Target="../media/image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learningapps.org/11612816" TargetMode="External"/><Relationship Id="rId4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learningapps.org/36591" TargetMode="External"/><Relationship Id="rId4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learningapps.org/36639033" TargetMode="External"/><Relationship Id="rId4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"/>
          <p:cNvSpPr txBox="1"/>
          <p:nvPr/>
        </p:nvSpPr>
        <p:spPr>
          <a:xfrm>
            <a:off x="0" y="2036012"/>
            <a:ext cx="9144000" cy="15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ИНТЕРАКТИВНЫЕ</a:t>
            </a:r>
            <a:r>
              <a:rPr lang="ru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ЗАДАНИЯ</a:t>
            </a:r>
            <a:endParaRPr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Мамедова </a:t>
            </a:r>
            <a:endParaRPr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Кузьменкова</a:t>
            </a:r>
            <a:endParaRPr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3-1/4</a:t>
            </a:r>
            <a:endParaRPr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"/>
          <p:cNvSpPr txBox="1"/>
          <p:nvPr>
            <p:ph type="title"/>
          </p:nvPr>
        </p:nvSpPr>
        <p:spPr>
          <a:xfrm>
            <a:off x="3168000" y="245425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"/>
              <a:t>ЖИЗНЬ ЛЕСА</a:t>
            </a:r>
            <a:endParaRPr/>
          </a:p>
        </p:txBody>
      </p:sp>
      <p:sp>
        <p:nvSpPr>
          <p:cNvPr id="65" name="Google Shape;65;p2"/>
          <p:cNvSpPr txBox="1"/>
          <p:nvPr>
            <p:ph idx="1" type="body"/>
          </p:nvPr>
        </p:nvSpPr>
        <p:spPr>
          <a:xfrm>
            <a:off x="360000" y="1255003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3200" u="sng">
                <a:solidFill>
                  <a:schemeClr val="hlink"/>
                </a:solidFill>
                <a:hlinkClick r:id="rId3"/>
              </a:rPr>
              <a:t>ЗАДАНИЕ 1</a:t>
            </a:r>
            <a:endParaRPr sz="3200"/>
          </a:p>
        </p:txBody>
      </p:sp>
      <p:pic>
        <p:nvPicPr>
          <p:cNvPr id="66" name="Google Shape;6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68000" y="1255000"/>
            <a:ext cx="5671200" cy="37777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/>
              <a:t>ЖИЗНЬ ЛЕСА</a:t>
            </a:r>
            <a:endParaRPr/>
          </a:p>
        </p:txBody>
      </p:sp>
      <p:sp>
        <p:nvSpPr>
          <p:cNvPr id="72" name="Google Shape;72;p3">
            <a:hlinkClick r:id="rId3"/>
          </p:cNvPr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400"/>
              <a:buNone/>
            </a:pPr>
            <a:r>
              <a:rPr lang="ru" sz="3600" u="sng">
                <a:solidFill>
                  <a:schemeClr val="hlink"/>
                </a:solidFill>
                <a:hlinkClick r:id="rId4"/>
              </a:rPr>
              <a:t>ЗАДАНИЕ 2</a:t>
            </a:r>
            <a:endParaRPr sz="3600"/>
          </a:p>
        </p:txBody>
      </p:sp>
      <p:pic>
        <p:nvPicPr>
          <p:cNvPr id="73" name="Google Shape;73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34248" y="926338"/>
            <a:ext cx="4527600" cy="32908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ru"/>
              <a:t>ЖИЗНЬ ЛЕСА</a:t>
            </a:r>
            <a:endParaRPr/>
          </a:p>
        </p:txBody>
      </p:sp>
      <p:sp>
        <p:nvSpPr>
          <p:cNvPr id="79" name="Google Shape;79;p4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ru" sz="3600" u="sng">
                <a:solidFill>
                  <a:schemeClr val="hlink"/>
                </a:solidFill>
                <a:hlinkClick r:id="rId3"/>
              </a:rPr>
              <a:t>ЗАДАНИЕ 3</a:t>
            </a:r>
            <a:endParaRPr sz="3600"/>
          </a:p>
        </p:txBody>
      </p:sp>
      <p:sp>
        <p:nvSpPr>
          <p:cNvPr id="80" name="Google Shape;80;p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81" name="Google Shape;8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35400" y="549150"/>
            <a:ext cx="4045199" cy="4045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/>
              <a:t>ЖИЗНЬ ЛУГА</a:t>
            </a:r>
            <a:endParaRPr/>
          </a:p>
        </p:txBody>
      </p:sp>
      <p:sp>
        <p:nvSpPr>
          <p:cNvPr id="87" name="Google Shape;87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400"/>
              <a:buNone/>
            </a:pPr>
            <a:r>
              <a:rPr lang="ru" sz="3600" u="sng">
                <a:solidFill>
                  <a:schemeClr val="hlink"/>
                </a:solidFill>
                <a:hlinkClick r:id="rId3"/>
              </a:rPr>
              <a:t>ЗАДАНИЕ 1</a:t>
            </a:r>
            <a:endParaRPr sz="3600"/>
          </a:p>
        </p:txBody>
      </p:sp>
      <p:pic>
        <p:nvPicPr>
          <p:cNvPr id="88" name="Google Shape;8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02490" y="1049813"/>
            <a:ext cx="5436949" cy="3621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6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ru"/>
              <a:t>ЖИЗНЬ ЛУГА</a:t>
            </a:r>
            <a:endParaRPr/>
          </a:p>
        </p:txBody>
      </p:sp>
      <p:sp>
        <p:nvSpPr>
          <p:cNvPr id="94" name="Google Shape;94;p6"/>
          <p:cNvSpPr txBox="1"/>
          <p:nvPr>
            <p:ph idx="1" type="body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"/>
              <a:buNone/>
            </a:pPr>
            <a:r>
              <a:rPr lang="ru" sz="3600" u="sng">
                <a:solidFill>
                  <a:schemeClr val="hlink"/>
                </a:solidFill>
                <a:hlinkClick r:id="rId3"/>
              </a:rPr>
              <a:t>ЗАДАНИЕ 3</a:t>
            </a:r>
            <a:endParaRPr sz="3600"/>
          </a:p>
        </p:txBody>
      </p:sp>
      <p:pic>
        <p:nvPicPr>
          <p:cNvPr id="95" name="Google Shape;95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42315" y="152400"/>
            <a:ext cx="48387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7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ru"/>
              <a:t>ЖИЗНЬ ЛУГА</a:t>
            </a:r>
            <a:endParaRPr/>
          </a:p>
        </p:txBody>
      </p:sp>
      <p:sp>
        <p:nvSpPr>
          <p:cNvPr id="101" name="Google Shape;101;p7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ru" u="sng">
                <a:solidFill>
                  <a:schemeClr val="hlink"/>
                </a:solidFill>
                <a:hlinkClick r:id="rId3"/>
              </a:rPr>
              <a:t>ЗАДАНИЕ 2</a:t>
            </a:r>
            <a:endParaRPr/>
          </a:p>
        </p:txBody>
      </p:sp>
      <p:sp>
        <p:nvSpPr>
          <p:cNvPr id="102" name="Google Shape;102;p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03" name="Google Shape;10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35400" y="724200"/>
            <a:ext cx="4045199" cy="4045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8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/>
              <a:t>ЖИЗНЬ В ПРЕСНЫХ ВОДАХ</a:t>
            </a:r>
            <a:endParaRPr/>
          </a:p>
        </p:txBody>
      </p:sp>
      <p:sp>
        <p:nvSpPr>
          <p:cNvPr id="109" name="Google Shape;109;p8"/>
          <p:cNvSpPr txBox="1"/>
          <p:nvPr>
            <p:ph idx="1" type="body"/>
          </p:nvPr>
        </p:nvSpPr>
        <p:spPr>
          <a:xfrm>
            <a:off x="933476" y="1370800"/>
            <a:ext cx="27864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ru" sz="3600" u="sng">
                <a:solidFill>
                  <a:schemeClr val="hlink"/>
                </a:solidFill>
                <a:hlinkClick r:id="rId3"/>
              </a:rPr>
              <a:t>ЗАДАНИЕ 1</a:t>
            </a:r>
            <a:endParaRPr sz="3600"/>
          </a:p>
        </p:txBody>
      </p:sp>
      <p:pic>
        <p:nvPicPr>
          <p:cNvPr id="110" name="Google Shape;110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72275" y="1169850"/>
            <a:ext cx="4557637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ru"/>
              <a:t>ЖИЗНЬ В ПРЕСНЫХ ВОДАХ</a:t>
            </a:r>
            <a:endParaRPr/>
          </a:p>
        </p:txBody>
      </p:sp>
      <p:sp>
        <p:nvSpPr>
          <p:cNvPr id="116" name="Google Shape;116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ru" sz="3600" u="sng">
                <a:solidFill>
                  <a:schemeClr val="hlink"/>
                </a:solidFill>
                <a:hlinkClick r:id="rId3"/>
              </a:rPr>
              <a:t>ЗАДАНИЕ 2</a:t>
            </a:r>
            <a:endParaRPr sz="3600"/>
          </a:p>
        </p:txBody>
      </p:sp>
      <p:pic>
        <p:nvPicPr>
          <p:cNvPr id="117" name="Google Shape;117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863838"/>
            <a:ext cx="4560404" cy="341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0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ru"/>
              <a:t>ЖИЗНЬ В ПРЕСНЫХ ВОДАХ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ru" u="sng">
                <a:solidFill>
                  <a:schemeClr val="hlink"/>
                </a:solidFill>
                <a:hlinkClick r:id="rId3"/>
              </a:rPr>
              <a:t>ЗАДАНИЕ 3</a:t>
            </a:r>
            <a:endParaRPr/>
          </a:p>
        </p:txBody>
      </p:sp>
      <p:pic>
        <p:nvPicPr>
          <p:cNvPr id="123" name="Google Shape;12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08950" y="1544638"/>
            <a:ext cx="2730250" cy="2054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1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ru"/>
              <a:t>СПАСИБО ЗА ВНИМАНИЕ!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